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76"/>
    <p:restoredTop sz="96327"/>
  </p:normalViewPr>
  <p:slideViewPr>
    <p:cSldViewPr snapToGrid="0">
      <p:cViewPr varScale="1">
        <p:scale>
          <a:sx n="199" d="100"/>
          <a:sy n="199" d="100"/>
        </p:scale>
        <p:origin x="42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/>
              <a:t>6/9/24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/>
              <a:t>6/9/24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/>
              <a:t>6/9/24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/>
              <a:t>‹Nr.›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flickr.com/photos/harry_nl/5224692068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no.wikipedia.org/wiki/Sinuskurve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BE360B-A554-B1B1-F598-D789EC4D18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266091"/>
            <a:ext cx="3339281" cy="2014210"/>
          </a:xfrm>
        </p:spPr>
        <p:txBody>
          <a:bodyPr>
            <a:normAutofit/>
          </a:bodyPr>
          <a:lstStyle/>
          <a:p>
            <a:r>
              <a:rPr lang="de-DE" sz="6000" dirty="0"/>
              <a:t>Traffic Jam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2349032-C788-05D6-C647-CDB675C36F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699" y="3331456"/>
            <a:ext cx="3339281" cy="1464378"/>
          </a:xfrm>
        </p:spPr>
        <p:txBody>
          <a:bodyPr>
            <a:normAutofit/>
          </a:bodyPr>
          <a:lstStyle/>
          <a:p>
            <a:r>
              <a:rPr lang="de-DE" sz="1800" dirty="0"/>
              <a:t>Wenn‘s mal wieder länger dauert...</a:t>
            </a:r>
          </a:p>
        </p:txBody>
      </p:sp>
      <p:pic>
        <p:nvPicPr>
          <p:cNvPr id="5" name="Grafik 4" descr="Ein Bild, das draußen, Landfahrzeug, Fahrzeug, Himmel enthält.&#10;&#10;Automatisch generierte Beschreibung">
            <a:extLst>
              <a:ext uri="{FF2B5EF4-FFF2-40B4-BE49-F238E27FC236}">
                <a16:creationId xmlns:a16="http://schemas.microsoft.com/office/drawing/2014/main" id="{BDAE85FE-E509-624C-34CA-E31B64A782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6332" r="1020"/>
          <a:stretch/>
        </p:blipFill>
        <p:spPr>
          <a:xfrm>
            <a:off x="4634682" y="10"/>
            <a:ext cx="755731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FEFF673-A9DE-416D-A04E-1D5090454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6F117789-FE5E-E062-98D3-CEB169B6E5BE}"/>
              </a:ext>
            </a:extLst>
          </p:cNvPr>
          <p:cNvSpPr txBox="1">
            <a:spLocks/>
          </p:cNvSpPr>
          <p:nvPr/>
        </p:nvSpPr>
        <p:spPr>
          <a:xfrm>
            <a:off x="647698" y="4999330"/>
            <a:ext cx="3339281" cy="146437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de-DE" sz="1800" dirty="0"/>
              <a:t>Eine Arbeit von:</a:t>
            </a:r>
            <a:br>
              <a:rPr lang="de-DE" sz="1800" dirty="0"/>
            </a:br>
            <a:r>
              <a:rPr lang="de-DE" sz="1800" dirty="0"/>
              <a:t>Peter Fust &amp; Adrian Höhn</a:t>
            </a:r>
          </a:p>
        </p:txBody>
      </p:sp>
    </p:spTree>
    <p:extLst>
      <p:ext uri="{BB962C8B-B14F-4D97-AF65-F5344CB8AC3E}">
        <p14:creationId xmlns:p14="http://schemas.microsoft.com/office/powerpoint/2010/main" val="1518750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D78E0-1B41-86DF-7596-415C025F9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9252154" cy="1223983"/>
          </a:xfrm>
        </p:spPr>
        <p:txBody>
          <a:bodyPr>
            <a:normAutofit/>
          </a:bodyPr>
          <a:lstStyle/>
          <a:p>
            <a:r>
              <a:rPr lang="de-DE"/>
              <a:t>Ausgangslage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C4854A-8B85-35C0-7431-9966BBC78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214"/>
            <a:ext cx="4338409" cy="4196185"/>
          </a:xfrm>
        </p:spPr>
        <p:txBody>
          <a:bodyPr>
            <a:normAutofit/>
          </a:bodyPr>
          <a:lstStyle/>
          <a:p>
            <a:r>
              <a:rPr lang="de-DE" dirty="0"/>
              <a:t>Das System soll die schnellste Verbindung von Zürich nach Basel finden</a:t>
            </a:r>
          </a:p>
          <a:p>
            <a:r>
              <a:rPr lang="de-DE" dirty="0"/>
              <a:t>Es sind 3 verschiedene Routen möglich</a:t>
            </a:r>
          </a:p>
          <a:p>
            <a:r>
              <a:rPr lang="de-DE" dirty="0"/>
              <a:t>Es treffen laufend neue Staumeldungen ein und andere lösen sich wieder auf</a:t>
            </a:r>
          </a:p>
          <a:p>
            <a:endParaRPr lang="de-DE" dirty="0"/>
          </a:p>
        </p:txBody>
      </p:sp>
      <p:pic>
        <p:nvPicPr>
          <p:cNvPr id="7" name="Grafik 6" descr="Ein Bild, das Karte, Text, Atlas enthält.&#10;&#10;Automatisch generierte Beschreibung">
            <a:extLst>
              <a:ext uri="{FF2B5EF4-FFF2-40B4-BE49-F238E27FC236}">
                <a16:creationId xmlns:a16="http://schemas.microsoft.com/office/drawing/2014/main" id="{000ECC9C-B999-6D81-2947-FE9099198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984" y="2134329"/>
            <a:ext cx="5451627" cy="275307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9487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78D78E0-1B41-86DF-7596-415C025F9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884" y="1396517"/>
            <a:ext cx="3108626" cy="658366"/>
          </a:xfrm>
        </p:spPr>
        <p:txBody>
          <a:bodyPr anchor="b">
            <a:normAutofit/>
          </a:bodyPr>
          <a:lstStyle/>
          <a:p>
            <a:r>
              <a:rPr lang="de-DE" sz="3200" dirty="0">
                <a:solidFill>
                  <a:srgbClr val="EBEBEB"/>
                </a:solidFill>
              </a:rPr>
              <a:t>Lösungsansatz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1C4854A-8B85-35C0-7431-9966BBC78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2235933"/>
            <a:ext cx="3517454" cy="3709642"/>
          </a:xfrm>
        </p:spPr>
        <p:txBody>
          <a:bodyPr>
            <a:normAutofit/>
          </a:bodyPr>
          <a:lstStyle/>
          <a:p>
            <a:r>
              <a:rPr lang="de-DE" sz="1400" dirty="0">
                <a:solidFill>
                  <a:srgbClr val="FFFFFF"/>
                </a:solidFill>
              </a:rPr>
              <a:t>Navigation  auf Basis von Knoten und Kanten mit einer bekannten Dauer</a:t>
            </a:r>
          </a:p>
          <a:p>
            <a:r>
              <a:rPr lang="de-DE" sz="1400" dirty="0">
                <a:solidFill>
                  <a:srgbClr val="FFFFFF"/>
                </a:solidFill>
              </a:rPr>
              <a:t>Stauwerte werden dynamisch zu den Kanten hinzugezählt</a:t>
            </a:r>
          </a:p>
          <a:p>
            <a:r>
              <a:rPr lang="de-DE" sz="1400" dirty="0">
                <a:solidFill>
                  <a:srgbClr val="FFFFFF"/>
                </a:solidFill>
              </a:rPr>
              <a:t>Kürzeste Strecke wird nach jedem Stream-Update neu berechnet</a:t>
            </a:r>
          </a:p>
          <a:p>
            <a:endParaRPr lang="de-DE" sz="1400" dirty="0">
              <a:solidFill>
                <a:srgbClr val="FFFFFF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C70B003-4172-D8AB-B5C2-2C3EFA84B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182" y="1339914"/>
            <a:ext cx="7319527" cy="349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8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4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CD51FE-23C8-F064-6426-0FBEB032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de-DE">
                <a:solidFill>
                  <a:srgbClr val="EBEBEB"/>
                </a:solidFill>
              </a:rPr>
              <a:t>Stream Producer</a:t>
            </a:r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25" name="Freeform: Shape 18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pic>
        <p:nvPicPr>
          <p:cNvPr id="9" name="Grafik 8" descr="Ein Bild, das Screenshot, Reihe, Diagramm enthält.&#10;&#10;Automatisch generierte Beschreibung">
            <a:extLst>
              <a:ext uri="{FF2B5EF4-FFF2-40B4-BE49-F238E27FC236}">
                <a16:creationId xmlns:a16="http://schemas.microsoft.com/office/drawing/2014/main" id="{18D22167-0E77-CDCF-D126-0C57D48F0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63742" y="2072434"/>
            <a:ext cx="3980139" cy="2713128"/>
          </a:xfrm>
          <a:prstGeom prst="rect">
            <a:avLst/>
          </a:prstGeom>
          <a:effectLst/>
        </p:spPr>
      </p:pic>
      <p:sp>
        <p:nvSpPr>
          <p:cNvPr id="26" name="Rectangle 20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15C4F6A-0654-4888-38FB-C7ED835CB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Der Stream Producer erstellt Basis einer Sinusfunktion zunehmende und abnehmende Stauwerte zwischen 0 und 20 min.</a:t>
            </a:r>
          </a:p>
          <a:p>
            <a:r>
              <a:rPr lang="de-DE" dirty="0">
                <a:solidFill>
                  <a:srgbClr val="FFFFFF"/>
                </a:solidFill>
              </a:rPr>
              <a:t>Immer nach 10 Sek wird eine andere Kante angepasst</a:t>
            </a:r>
          </a:p>
          <a:p>
            <a:r>
              <a:rPr lang="de-DE" dirty="0">
                <a:solidFill>
                  <a:srgbClr val="FFFFFF"/>
                </a:solidFill>
              </a:rPr>
              <a:t>Jede Kante hat eine unterschiedliche Sinusfrequenz</a:t>
            </a:r>
          </a:p>
        </p:txBody>
      </p:sp>
    </p:spTree>
    <p:extLst>
      <p:ext uri="{BB962C8B-B14F-4D97-AF65-F5344CB8AC3E}">
        <p14:creationId xmlns:p14="http://schemas.microsoft.com/office/powerpoint/2010/main" val="6108104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5F3FC718-FDE3-4EF7-921E-A5F374EAF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1CD51FE-23C8-F064-6426-0FBEB0328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85" y="907286"/>
            <a:ext cx="3108626" cy="1115626"/>
          </a:xfrm>
        </p:spPr>
        <p:txBody>
          <a:bodyPr anchor="b">
            <a:normAutofit/>
          </a:bodyPr>
          <a:lstStyle/>
          <a:p>
            <a:r>
              <a:rPr lang="de-DE" sz="3200" dirty="0">
                <a:solidFill>
                  <a:srgbClr val="EBEBEB"/>
                </a:solidFill>
              </a:rPr>
              <a:t>Stream Consumer</a:t>
            </a:r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FAA0F719-3DC8-4F08-AD8F-5A845658CB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7DCB61BE-FA0F-4EFB-BE0E-268BAD8E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4747655" y="-586345"/>
            <a:ext cx="6858001" cy="8030691"/>
          </a:xfrm>
          <a:custGeom>
            <a:avLst/>
            <a:gdLst>
              <a:gd name="connsiteX0" fmla="*/ 6858001 w 6858001"/>
              <a:gd name="connsiteY0" fmla="*/ 1177 h 8030691"/>
              <a:gd name="connsiteX1" fmla="*/ 6858001 w 6858001"/>
              <a:gd name="connsiteY1" fmla="*/ 1344715 h 8030691"/>
              <a:gd name="connsiteX2" fmla="*/ 6858000 w 6858001"/>
              <a:gd name="connsiteY2" fmla="*/ 1344715 h 8030691"/>
              <a:gd name="connsiteX3" fmla="*/ 6858000 w 6858001"/>
              <a:gd name="connsiteY3" fmla="*/ 8030691 h 8030691"/>
              <a:gd name="connsiteX4" fmla="*/ 0 w 6858001"/>
              <a:gd name="connsiteY4" fmla="*/ 8030690 h 8030691"/>
              <a:gd name="connsiteX5" fmla="*/ 0 w 6858001"/>
              <a:gd name="connsiteY5" fmla="*/ 477747 h 8030691"/>
              <a:gd name="connsiteX6" fmla="*/ 1 w 6858001"/>
              <a:gd name="connsiteY6" fmla="*/ 477747 h 8030691"/>
              <a:gd name="connsiteX7" fmla="*/ 1 w 6858001"/>
              <a:gd name="connsiteY7" fmla="*/ 0 h 8030691"/>
              <a:gd name="connsiteX8" fmla="*/ 40463 w 6858001"/>
              <a:gd name="connsiteY8" fmla="*/ 5883 h 8030691"/>
              <a:gd name="connsiteX9" fmla="*/ 159107 w 6858001"/>
              <a:gd name="connsiteY9" fmla="*/ 23196 h 8030691"/>
              <a:gd name="connsiteX10" fmla="*/ 245518 w 6858001"/>
              <a:gd name="connsiteY10" fmla="*/ 35299 h 8030691"/>
              <a:gd name="connsiteX11" fmla="*/ 348388 w 6858001"/>
              <a:gd name="connsiteY11" fmla="*/ 48074 h 8030691"/>
              <a:gd name="connsiteX12" fmla="*/ 470460 w 6858001"/>
              <a:gd name="connsiteY12" fmla="*/ 63370 h 8030691"/>
              <a:gd name="connsiteX13" fmla="*/ 605563 w 6858001"/>
              <a:gd name="connsiteY13" fmla="*/ 79507 h 8030691"/>
              <a:gd name="connsiteX14" fmla="*/ 757810 w 6858001"/>
              <a:gd name="connsiteY14" fmla="*/ 96484 h 8030691"/>
              <a:gd name="connsiteX15" fmla="*/ 923774 w 6858001"/>
              <a:gd name="connsiteY15" fmla="*/ 114469 h 8030691"/>
              <a:gd name="connsiteX16" fmla="*/ 1104139 w 6858001"/>
              <a:gd name="connsiteY16" fmla="*/ 132455 h 8030691"/>
              <a:gd name="connsiteX17" fmla="*/ 1296163 w 6858001"/>
              <a:gd name="connsiteY17" fmla="*/ 150776 h 8030691"/>
              <a:gd name="connsiteX18" fmla="*/ 1503275 w 6858001"/>
              <a:gd name="connsiteY18" fmla="*/ 167753 h 8030691"/>
              <a:gd name="connsiteX19" fmla="*/ 1719988 w 6858001"/>
              <a:gd name="connsiteY19" fmla="*/ 184058 h 8030691"/>
              <a:gd name="connsiteX20" fmla="*/ 1949045 w 6858001"/>
              <a:gd name="connsiteY20" fmla="*/ 198850 h 8030691"/>
              <a:gd name="connsiteX21" fmla="*/ 2187703 w 6858001"/>
              <a:gd name="connsiteY21" fmla="*/ 212969 h 8030691"/>
              <a:gd name="connsiteX22" fmla="*/ 2436649 w 6858001"/>
              <a:gd name="connsiteY22" fmla="*/ 226249 h 8030691"/>
              <a:gd name="connsiteX23" fmla="*/ 2564208 w 6858001"/>
              <a:gd name="connsiteY23" fmla="*/ 230955 h 8030691"/>
              <a:gd name="connsiteX24" fmla="*/ 2694509 w 6858001"/>
              <a:gd name="connsiteY24" fmla="*/ 236166 h 8030691"/>
              <a:gd name="connsiteX25" fmla="*/ 2826869 w 6858001"/>
              <a:gd name="connsiteY25" fmla="*/ 241040 h 8030691"/>
              <a:gd name="connsiteX26" fmla="*/ 2959914 w 6858001"/>
              <a:gd name="connsiteY26" fmla="*/ 244234 h 8030691"/>
              <a:gd name="connsiteX27" fmla="*/ 3095702 w 6858001"/>
              <a:gd name="connsiteY27" fmla="*/ 247092 h 8030691"/>
              <a:gd name="connsiteX28" fmla="*/ 3232862 w 6858001"/>
              <a:gd name="connsiteY28" fmla="*/ 250117 h 8030691"/>
              <a:gd name="connsiteX29" fmla="*/ 3372766 w 6858001"/>
              <a:gd name="connsiteY29" fmla="*/ 252134 h 8030691"/>
              <a:gd name="connsiteX30" fmla="*/ 3514040 w 6858001"/>
              <a:gd name="connsiteY30" fmla="*/ 252134 h 8030691"/>
              <a:gd name="connsiteX31" fmla="*/ 3656686 w 6858001"/>
              <a:gd name="connsiteY31" fmla="*/ 253143 h 8030691"/>
              <a:gd name="connsiteX32" fmla="*/ 3800705 w 6858001"/>
              <a:gd name="connsiteY32" fmla="*/ 252134 h 8030691"/>
              <a:gd name="connsiteX33" fmla="*/ 3946780 w 6858001"/>
              <a:gd name="connsiteY33" fmla="*/ 250117 h 8030691"/>
              <a:gd name="connsiteX34" fmla="*/ 4092856 w 6858001"/>
              <a:gd name="connsiteY34" fmla="*/ 248268 h 8030691"/>
              <a:gd name="connsiteX35" fmla="*/ 4240988 w 6858001"/>
              <a:gd name="connsiteY35" fmla="*/ 244234 h 8030691"/>
              <a:gd name="connsiteX36" fmla="*/ 4390492 w 6858001"/>
              <a:gd name="connsiteY36" fmla="*/ 240032 h 8030691"/>
              <a:gd name="connsiteX37" fmla="*/ 4539997 w 6858001"/>
              <a:gd name="connsiteY37" fmla="*/ 235157 h 8030691"/>
              <a:gd name="connsiteX38" fmla="*/ 4690873 w 6858001"/>
              <a:gd name="connsiteY38" fmla="*/ 228266 h 8030691"/>
              <a:gd name="connsiteX39" fmla="*/ 4843120 w 6858001"/>
              <a:gd name="connsiteY39" fmla="*/ 220029 h 8030691"/>
              <a:gd name="connsiteX40" fmla="*/ 4996054 w 6858001"/>
              <a:gd name="connsiteY40" fmla="*/ 212129 h 8030691"/>
              <a:gd name="connsiteX41" fmla="*/ 5148987 w 6858001"/>
              <a:gd name="connsiteY41" fmla="*/ 202044 h 8030691"/>
              <a:gd name="connsiteX42" fmla="*/ 5303978 w 6858001"/>
              <a:gd name="connsiteY42" fmla="*/ 189941 h 8030691"/>
              <a:gd name="connsiteX43" fmla="*/ 5456911 w 6858001"/>
              <a:gd name="connsiteY43" fmla="*/ 177839 h 8030691"/>
              <a:gd name="connsiteX44" fmla="*/ 5612588 w 6858001"/>
              <a:gd name="connsiteY44" fmla="*/ 163887 h 8030691"/>
              <a:gd name="connsiteX45" fmla="*/ 5768950 w 6858001"/>
              <a:gd name="connsiteY45" fmla="*/ 148591 h 8030691"/>
              <a:gd name="connsiteX46" fmla="*/ 5923255 w 6858001"/>
              <a:gd name="connsiteY46" fmla="*/ 132455 h 8030691"/>
              <a:gd name="connsiteX47" fmla="*/ 6079618 w 6858001"/>
              <a:gd name="connsiteY47" fmla="*/ 113629 h 8030691"/>
              <a:gd name="connsiteX48" fmla="*/ 6235294 w 6858001"/>
              <a:gd name="connsiteY48" fmla="*/ 93458 h 8030691"/>
              <a:gd name="connsiteX49" fmla="*/ 6391657 w 6858001"/>
              <a:gd name="connsiteY49" fmla="*/ 73455 h 8030691"/>
              <a:gd name="connsiteX50" fmla="*/ 6547333 w 6858001"/>
              <a:gd name="connsiteY50" fmla="*/ 50091 h 8030691"/>
              <a:gd name="connsiteX51" fmla="*/ 6702324 w 6858001"/>
              <a:gd name="connsiteY51" fmla="*/ 26222 h 8030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8030691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8030691"/>
                </a:lnTo>
                <a:lnTo>
                  <a:pt x="0" y="8030690"/>
                </a:lnTo>
                <a:lnTo>
                  <a:pt x="0" y="477747"/>
                </a:lnTo>
                <a:lnTo>
                  <a:pt x="1" y="477747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4"/>
                </a:lnTo>
                <a:lnTo>
                  <a:pt x="470460" y="63370"/>
                </a:lnTo>
                <a:lnTo>
                  <a:pt x="605563" y="79507"/>
                </a:lnTo>
                <a:lnTo>
                  <a:pt x="757810" y="96484"/>
                </a:lnTo>
                <a:lnTo>
                  <a:pt x="923774" y="114469"/>
                </a:lnTo>
                <a:lnTo>
                  <a:pt x="1104139" y="132455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50"/>
                </a:lnTo>
                <a:lnTo>
                  <a:pt x="2187703" y="212969"/>
                </a:lnTo>
                <a:lnTo>
                  <a:pt x="2436649" y="226249"/>
                </a:lnTo>
                <a:lnTo>
                  <a:pt x="2564208" y="230955"/>
                </a:lnTo>
                <a:lnTo>
                  <a:pt x="2694509" y="236166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2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3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de-DE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B31EAA-7423-46F7-9B90-4AB2B09C3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15C4F6A-0654-4888-38FB-C7ED835CB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53" y="2151590"/>
            <a:ext cx="3108057" cy="2947415"/>
          </a:xfrm>
        </p:spPr>
        <p:txBody>
          <a:bodyPr>
            <a:normAutofit/>
          </a:bodyPr>
          <a:lstStyle/>
          <a:p>
            <a:r>
              <a:rPr lang="de-DE" sz="1400" dirty="0">
                <a:solidFill>
                  <a:srgbClr val="FFFFFF"/>
                </a:solidFill>
              </a:rPr>
              <a:t>Spark System mit </a:t>
            </a:r>
            <a:r>
              <a:rPr lang="de-DE" sz="1400" dirty="0" err="1">
                <a:solidFill>
                  <a:srgbClr val="FFFFFF"/>
                </a:solidFill>
              </a:rPr>
              <a:t>GraphFrame</a:t>
            </a:r>
            <a:endParaRPr lang="de-DE" sz="1400" dirty="0">
              <a:solidFill>
                <a:srgbClr val="FFFFFF"/>
              </a:solidFill>
            </a:endParaRPr>
          </a:p>
          <a:p>
            <a:r>
              <a:rPr lang="de-DE" sz="1400" dirty="0">
                <a:solidFill>
                  <a:srgbClr val="FFFFFF"/>
                </a:solidFill>
              </a:rPr>
              <a:t>Wegberechnung mittels </a:t>
            </a:r>
            <a:r>
              <a:rPr lang="de-DE" sz="1400" dirty="0" err="1">
                <a:solidFill>
                  <a:srgbClr val="FFFFFF"/>
                </a:solidFill>
              </a:rPr>
              <a:t>Breadth</a:t>
            </a:r>
            <a:r>
              <a:rPr lang="de-DE" sz="1400" dirty="0">
                <a:solidFill>
                  <a:srgbClr val="FFFFFF"/>
                </a:solidFill>
              </a:rPr>
              <a:t>-first </a:t>
            </a:r>
            <a:r>
              <a:rPr lang="de-DE" sz="1400" dirty="0" err="1">
                <a:solidFill>
                  <a:srgbClr val="FFFFFF"/>
                </a:solidFill>
              </a:rPr>
              <a:t>search</a:t>
            </a:r>
            <a:r>
              <a:rPr lang="de-DE" sz="1400" dirty="0">
                <a:solidFill>
                  <a:srgbClr val="FFFFFF"/>
                </a:solidFill>
              </a:rPr>
              <a:t> (BFS)</a:t>
            </a:r>
          </a:p>
          <a:p>
            <a:r>
              <a:rPr lang="de-DE" sz="1400" dirty="0">
                <a:solidFill>
                  <a:srgbClr val="FFFFFF"/>
                </a:solidFill>
              </a:rPr>
              <a:t>Spark Streaming </a:t>
            </a:r>
            <a:r>
              <a:rPr lang="de-DE" sz="1400" dirty="0" err="1">
                <a:solidFill>
                  <a:srgbClr val="FFFFFF"/>
                </a:solidFill>
              </a:rPr>
              <a:t>Context</a:t>
            </a:r>
            <a:r>
              <a:rPr lang="de-DE" sz="1400" dirty="0">
                <a:solidFill>
                  <a:srgbClr val="FFFFFF"/>
                </a:solidFill>
              </a:rPr>
              <a:t> mit eigener RDD-Funktion für Update und Berechnung</a:t>
            </a:r>
          </a:p>
        </p:txBody>
      </p:sp>
      <p:pic>
        <p:nvPicPr>
          <p:cNvPr id="3" name="staumeldungen2">
            <a:hlinkClick r:id="" action="ppaction://media"/>
            <a:extLst>
              <a:ext uri="{FF2B5EF4-FFF2-40B4-BE49-F238E27FC236}">
                <a16:creationId xmlns:a16="http://schemas.microsoft.com/office/drawing/2014/main" id="{A35DCE52-C339-99B2-B7DA-2062A7D462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12281" y="1413163"/>
            <a:ext cx="7004083" cy="421996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2567704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134</Words>
  <Application>Microsoft Macintosh PowerPoint</Application>
  <PresentationFormat>Breitbild</PresentationFormat>
  <Paragraphs>19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8" baseType="lpstr">
      <vt:lpstr>Century Gothic</vt:lpstr>
      <vt:lpstr>Wingdings 3</vt:lpstr>
      <vt:lpstr>Ion</vt:lpstr>
      <vt:lpstr>Traffic Jam</vt:lpstr>
      <vt:lpstr>Ausgangslage</vt:lpstr>
      <vt:lpstr>Lösungsansatz</vt:lpstr>
      <vt:lpstr>Stream Producer</vt:lpstr>
      <vt:lpstr>Stream Consumer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Heating type prediction</dc:title>
  <dc:creator>Adrian Höhn</dc:creator>
  <cp:lastModifiedBy>Höhn Adrian (hoehnadr)</cp:lastModifiedBy>
  <cp:revision>28</cp:revision>
  <dcterms:created xsi:type="dcterms:W3CDTF">2024-03-26T06:26:52Z</dcterms:created>
  <dcterms:modified xsi:type="dcterms:W3CDTF">2024-06-09T21:05:03Z</dcterms:modified>
</cp:coreProperties>
</file>

<file path=docProps/thumbnail.jpeg>
</file>